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46"/>
  </p:notesMasterIdLst>
  <p:sldIdLst>
    <p:sldId id="334" r:id="rId3"/>
    <p:sldId id="522" r:id="rId4"/>
    <p:sldId id="523" r:id="rId5"/>
    <p:sldId id="524" r:id="rId6"/>
    <p:sldId id="525" r:id="rId7"/>
    <p:sldId id="526" r:id="rId8"/>
    <p:sldId id="568" r:id="rId9"/>
    <p:sldId id="486" r:id="rId10"/>
    <p:sldId id="487" r:id="rId11"/>
    <p:sldId id="488" r:id="rId12"/>
    <p:sldId id="527" r:id="rId13"/>
    <p:sldId id="490" r:id="rId14"/>
    <p:sldId id="491" r:id="rId15"/>
    <p:sldId id="570" r:id="rId16"/>
    <p:sldId id="571" r:id="rId17"/>
    <p:sldId id="572" r:id="rId18"/>
    <p:sldId id="573" r:id="rId19"/>
    <p:sldId id="574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598" r:id="rId28"/>
    <p:sldId id="599" r:id="rId29"/>
    <p:sldId id="356" r:id="rId30"/>
    <p:sldId id="600" r:id="rId31"/>
    <p:sldId id="601" r:id="rId32"/>
    <p:sldId id="602" r:id="rId33"/>
    <p:sldId id="603" r:id="rId34"/>
    <p:sldId id="604" r:id="rId35"/>
    <p:sldId id="605" r:id="rId36"/>
    <p:sldId id="606" r:id="rId37"/>
    <p:sldId id="597" r:id="rId38"/>
    <p:sldId id="359" r:id="rId39"/>
    <p:sldId id="368" r:id="rId40"/>
    <p:sldId id="369" r:id="rId41"/>
    <p:sldId id="370" r:id="rId42"/>
    <p:sldId id="371" r:id="rId43"/>
    <p:sldId id="372" r:id="rId44"/>
    <p:sldId id="399" r:id="rId45"/>
    <p:sldId id="258" r:id="rId46"/>
    <p:sldId id="454" r:id="rId47"/>
    <p:sldId id="455" r:id="rId48"/>
    <p:sldId id="456" r:id="rId49"/>
    <p:sldId id="457" r:id="rId50"/>
    <p:sldId id="259" r:id="rId51"/>
    <p:sldId id="287" r:id="rId52"/>
    <p:sldId id="289" r:id="rId53"/>
    <p:sldId id="290" r:id="rId54"/>
    <p:sldId id="528" r:id="rId55"/>
    <p:sldId id="529" r:id="rId56"/>
    <p:sldId id="530" r:id="rId57"/>
    <p:sldId id="531" r:id="rId58"/>
    <p:sldId id="532" r:id="rId59"/>
    <p:sldId id="533" r:id="rId60"/>
    <p:sldId id="534" r:id="rId61"/>
    <p:sldId id="535" r:id="rId62"/>
    <p:sldId id="536" r:id="rId63"/>
    <p:sldId id="537" r:id="rId64"/>
    <p:sldId id="538" r:id="rId65"/>
    <p:sldId id="539" r:id="rId66"/>
    <p:sldId id="540" r:id="rId67"/>
    <p:sldId id="541" r:id="rId68"/>
    <p:sldId id="542" r:id="rId69"/>
    <p:sldId id="543" r:id="rId70"/>
    <p:sldId id="544" r:id="rId71"/>
    <p:sldId id="545" r:id="rId72"/>
    <p:sldId id="546" r:id="rId73"/>
    <p:sldId id="547" r:id="rId74"/>
    <p:sldId id="575" r:id="rId75"/>
    <p:sldId id="549" r:id="rId76"/>
    <p:sldId id="550" r:id="rId77"/>
    <p:sldId id="551" r:id="rId78"/>
    <p:sldId id="552" r:id="rId79"/>
    <p:sldId id="553" r:id="rId80"/>
    <p:sldId id="554" r:id="rId81"/>
    <p:sldId id="555" r:id="rId82"/>
    <p:sldId id="556" r:id="rId83"/>
    <p:sldId id="557" r:id="rId84"/>
    <p:sldId id="558" r:id="rId85"/>
    <p:sldId id="559" r:id="rId86"/>
    <p:sldId id="560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76" r:id="rId95"/>
    <p:sldId id="577" r:id="rId96"/>
    <p:sldId id="620" r:id="rId97"/>
    <p:sldId id="619" r:id="rId98"/>
    <p:sldId id="578" r:id="rId99"/>
    <p:sldId id="579" r:id="rId100"/>
    <p:sldId id="580" r:id="rId101"/>
    <p:sldId id="581" r:id="rId102"/>
    <p:sldId id="582" r:id="rId103"/>
    <p:sldId id="583" r:id="rId104"/>
    <p:sldId id="584" r:id="rId105"/>
    <p:sldId id="585" r:id="rId106"/>
    <p:sldId id="586" r:id="rId107"/>
    <p:sldId id="621" r:id="rId108"/>
    <p:sldId id="411" r:id="rId109"/>
    <p:sldId id="618" r:id="rId110"/>
    <p:sldId id="412" r:id="rId111"/>
    <p:sldId id="414" r:id="rId112"/>
    <p:sldId id="415" r:id="rId113"/>
    <p:sldId id="416" r:id="rId114"/>
    <p:sldId id="417" r:id="rId115"/>
    <p:sldId id="418" r:id="rId116"/>
    <p:sldId id="419" r:id="rId117"/>
    <p:sldId id="420" r:id="rId118"/>
    <p:sldId id="422" r:id="rId119"/>
    <p:sldId id="423" r:id="rId120"/>
    <p:sldId id="424" r:id="rId121"/>
    <p:sldId id="425" r:id="rId122"/>
    <p:sldId id="281" r:id="rId123"/>
    <p:sldId id="296" r:id="rId124"/>
    <p:sldId id="300" r:id="rId125"/>
    <p:sldId id="297" r:id="rId126"/>
    <p:sldId id="362" r:id="rId127"/>
    <p:sldId id="284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  <p:sldId id="410" r:id="rId139"/>
    <p:sldId id="307" r:id="rId140"/>
    <p:sldId id="308" r:id="rId141"/>
    <p:sldId id="309" r:id="rId142"/>
    <p:sldId id="310" r:id="rId143"/>
    <p:sldId id="311" r:id="rId144"/>
    <p:sldId id="312" r:id="rId145"/>
    <p:sldId id="315" r:id="rId146"/>
    <p:sldId id="316" r:id="rId147"/>
    <p:sldId id="317" r:id="rId148"/>
    <p:sldId id="318" r:id="rId149"/>
    <p:sldId id="319" r:id="rId150"/>
    <p:sldId id="320" r:id="rId151"/>
    <p:sldId id="324" r:id="rId152"/>
    <p:sldId id="325" r:id="rId153"/>
    <p:sldId id="326" r:id="rId154"/>
    <p:sldId id="327" r:id="rId155"/>
    <p:sldId id="426" r:id="rId156"/>
    <p:sldId id="427" r:id="rId157"/>
    <p:sldId id="428" r:id="rId158"/>
    <p:sldId id="328" r:id="rId159"/>
    <p:sldId id="617" r:id="rId160"/>
    <p:sldId id="330" r:id="rId161"/>
    <p:sldId id="429" r:id="rId162"/>
    <p:sldId id="331" r:id="rId163"/>
    <p:sldId id="332" r:id="rId164"/>
    <p:sldId id="336" r:id="rId165"/>
    <p:sldId id="453" r:id="rId166"/>
    <p:sldId id="329" r:id="rId167"/>
    <p:sldId id="335" r:id="rId168"/>
    <p:sldId id="367" r:id="rId169"/>
    <p:sldId id="337" r:id="rId170"/>
    <p:sldId id="339" r:id="rId171"/>
    <p:sldId id="340" r:id="rId172"/>
    <p:sldId id="341" r:id="rId173"/>
    <p:sldId id="342" r:id="rId174"/>
    <p:sldId id="343" r:id="rId175"/>
    <p:sldId id="461" r:id="rId176"/>
    <p:sldId id="462" r:id="rId177"/>
    <p:sldId id="346" r:id="rId178"/>
    <p:sldId id="463" r:id="rId179"/>
    <p:sldId id="464" r:id="rId180"/>
    <p:sldId id="465" r:id="rId181"/>
    <p:sldId id="616" r:id="rId182"/>
    <p:sldId id="466" r:id="rId183"/>
    <p:sldId id="345" r:id="rId184"/>
    <p:sldId id="438" r:id="rId185"/>
    <p:sldId id="439" r:id="rId186"/>
    <p:sldId id="440" r:id="rId187"/>
    <p:sldId id="441" r:id="rId188"/>
    <p:sldId id="437" r:id="rId189"/>
    <p:sldId id="436" r:id="rId190"/>
    <p:sldId id="431" r:id="rId191"/>
    <p:sldId id="587" r:id="rId192"/>
    <p:sldId id="432" r:id="rId193"/>
    <p:sldId id="347" r:id="rId194"/>
    <p:sldId id="348" r:id="rId195"/>
    <p:sldId id="349" r:id="rId196"/>
    <p:sldId id="350" r:id="rId197"/>
    <p:sldId id="351" r:id="rId198"/>
    <p:sldId id="352" r:id="rId199"/>
    <p:sldId id="588" r:id="rId200"/>
    <p:sldId id="589" r:id="rId201"/>
    <p:sldId id="590" r:id="rId202"/>
    <p:sldId id="591" r:id="rId203"/>
    <p:sldId id="592" r:id="rId204"/>
    <p:sldId id="594" r:id="rId205"/>
    <p:sldId id="595" r:id="rId206"/>
    <p:sldId id="596" r:id="rId207"/>
    <p:sldId id="353" r:id="rId208"/>
    <p:sldId id="354" r:id="rId209"/>
    <p:sldId id="434" r:id="rId210"/>
    <p:sldId id="443" r:id="rId211"/>
    <p:sldId id="444" r:id="rId212"/>
    <p:sldId id="445" r:id="rId213"/>
    <p:sldId id="446" r:id="rId214"/>
    <p:sldId id="448" r:id="rId215"/>
    <p:sldId id="449" r:id="rId216"/>
    <p:sldId id="450" r:id="rId217"/>
    <p:sldId id="472" r:id="rId218"/>
    <p:sldId id="473" r:id="rId219"/>
    <p:sldId id="469" r:id="rId220"/>
    <p:sldId id="470" r:id="rId221"/>
    <p:sldId id="499" r:id="rId222"/>
    <p:sldId id="502" r:id="rId223"/>
    <p:sldId id="503" r:id="rId224"/>
    <p:sldId id="504" r:id="rId225"/>
    <p:sldId id="505" r:id="rId226"/>
    <p:sldId id="507" r:id="rId227"/>
    <p:sldId id="511" r:id="rId228"/>
    <p:sldId id="512" r:id="rId229"/>
    <p:sldId id="513" r:id="rId230"/>
    <p:sldId id="514" r:id="rId231"/>
    <p:sldId id="515" r:id="rId232"/>
    <p:sldId id="516" r:id="rId233"/>
    <p:sldId id="518" r:id="rId234"/>
    <p:sldId id="520" r:id="rId235"/>
    <p:sldId id="519" r:id="rId236"/>
    <p:sldId id="607" r:id="rId237"/>
    <p:sldId id="608" r:id="rId238"/>
    <p:sldId id="609" r:id="rId239"/>
    <p:sldId id="610" r:id="rId240"/>
    <p:sldId id="611" r:id="rId241"/>
    <p:sldId id="612" r:id="rId242"/>
    <p:sldId id="613" r:id="rId243"/>
    <p:sldId id="614" r:id="rId244"/>
    <p:sldId id="615" r:id="rId245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495"/>
            <p14:sldId id="496"/>
            <p14:sldId id="497"/>
            <p14:sldId id="498"/>
          </p14:sldIdLst>
        </p14:section>
        <p14:section name="2. 3D SPACE" id="{F149EF82-90E1-4DA4-86A9-7F45858D2AED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3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  <p14:sldId id="399"/>
          </p14:sldIdLst>
        </p14:section>
        <p14:section name="4. Project Management" id="{C45D65AB-274F-4A80-804C-726D53A1B83B}">
          <p14:sldIdLst>
            <p14:sldId id="258"/>
            <p14:sldId id="454"/>
            <p14:sldId id="455"/>
            <p14:sldId id="456"/>
            <p14:sldId id="457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</p14:sldIdLst>
        </p14:section>
        <p14:section name="5. Classify &amp; Reuse" id="{025337C5-01CF-4D77-8321-6306CD53BADF}">
          <p14:sldIdLst>
            <p14:sldId id="576"/>
            <p14:sldId id="577"/>
            <p14:sldId id="620"/>
            <p14:sldId id="619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621"/>
          </p14:sldIdLst>
        </p14:section>
        <p14:section name="6. IP Classify &amp; Reuse" id="{1627BE1E-2FE1-48E3-AC31-EAC195736C28}">
          <p14:sldIdLst>
            <p14:sldId id="411"/>
            <p14:sldId id="618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</p14:sldIdLst>
        </p14:section>
        <p14:section name="7. 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8. Bookmark Editor" id="{6E3DDC73-09A2-4460-A6D4-F137B9BDCE11}">
          <p14:sldIdLst>
            <p14:sldId id="307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9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17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10. 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16"/>
            <p14:sldId id="466"/>
          </p14:sldIdLst>
        </p14:section>
        <p14:section name="11. 북마크 루트" id="{63B8544F-E7D2-449A-BD92-AE0D7F403C8D}">
          <p14:sldIdLst>
            <p14:sldId id="345"/>
            <p14:sldId id="438"/>
            <p14:sldId id="439"/>
            <p14:sldId id="440"/>
            <p14:sldId id="441"/>
            <p14:sldId id="437"/>
          </p14:sldIdLst>
        </p14:section>
        <p14:section name="12. 결재 라인" id="{A3C20BDB-BC73-4EC9-8F35-CC8AA5AD6F92}">
          <p14:sldIdLst>
            <p14:sldId id="436"/>
            <p14:sldId id="431"/>
            <p14:sldId id="587"/>
            <p14:sldId id="432"/>
            <p14:sldId id="347"/>
            <p14:sldId id="348"/>
            <p14:sldId id="349"/>
            <p14:sldId id="350"/>
            <p14:sldId id="351"/>
            <p14:sldId id="352"/>
            <p14:sldId id="588"/>
            <p14:sldId id="589"/>
            <p14:sldId id="590"/>
            <p14:sldId id="591"/>
            <p14:sldId id="592"/>
            <p14:sldId id="594"/>
            <p14:sldId id="595"/>
            <p14:sldId id="596"/>
            <p14:sldId id="353"/>
            <p14:sldId id="354"/>
            <p14:sldId id="434"/>
            <p14:sldId id="443"/>
          </p14:sldIdLst>
        </p14:section>
        <p14:section name="13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5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0781" autoAdjust="0"/>
  </p:normalViewPr>
  <p:slideViewPr>
    <p:cSldViewPr snapToGrid="0">
      <p:cViewPr varScale="1">
        <p:scale>
          <a:sx n="64" d="100"/>
          <a:sy n="64" d="100"/>
        </p:scale>
        <p:origin x="10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commentAuthors" Target="commentAuthor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viewProps" Target="view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theme" Target="theme/theme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tableStyles" Target="tableStyle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notesMaster" Target="notesMasters/notesMaster1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2.png"/><Relationship Id="rId4" Type="http://schemas.openxmlformats.org/officeDocument/2006/relationships/image" Target="../media/image35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3.png"/><Relationship Id="rId4" Type="http://schemas.openxmlformats.org/officeDocument/2006/relationships/image" Target="../media/image48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4.png"/><Relationship Id="rId4" Type="http://schemas.openxmlformats.org/officeDocument/2006/relationships/image" Target="../media/image51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7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.png"/><Relationship Id="rId5" Type="http://schemas.openxmlformats.org/officeDocument/2006/relationships/image" Target="../media/image553.png"/><Relationship Id="rId4" Type="http://schemas.openxmlformats.org/officeDocument/2006/relationships/image" Target="../media/image55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0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3.png"/><Relationship Id="rId4" Type="http://schemas.openxmlformats.org/officeDocument/2006/relationships/image" Target="../media/image60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팝업 창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파일 버전 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59" y="1369976"/>
            <a:ext cx="240813" cy="233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상태가 추가된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48428" y="1829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08434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43162" y="27707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파일로 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2388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라이프사이클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반려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smtClean="0"/>
              <a:t>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진행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</a:t>
            </a:r>
            <a:r>
              <a:rPr lang="ko-KR" altLang="en-US" sz="1100" b="1" dirty="0" smtClean="0"/>
              <a:t>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smtClean="0"/>
              <a:t>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>
                <a:sym typeface="Wingdings" panose="05000000000000000000" pitchFamily="2" charset="2"/>
              </a:rPr>
              <a:t>* IP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Classification Editor</a:t>
            </a:r>
            <a:r>
              <a:rPr lang="ko-KR" altLang="en-US" sz="1100" b="1" dirty="0">
                <a:sym typeface="Wingdings" panose="05000000000000000000" pitchFamily="2" charset="2"/>
              </a:rPr>
              <a:t>는 공동 작업 환경에서 라이브러리와 클래스를 관리하는 효율적인 방법을 제공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56871" y="819517"/>
            <a:ext cx="452467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2929246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2929246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27669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또는 설정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찾아보기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검증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334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기능에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모드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88p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코멘트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회신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취소를 할거면 취소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탭 에는 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관계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팝업 창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2250" y="112395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5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54954" y="1114321"/>
            <a:ext cx="332509" cy="34082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15586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688" y="1639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03796"/>
            <a:ext cx="125319" cy="172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12081"/>
            <a:ext cx="4774026" cy="380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11p</a:t>
            </a:r>
            <a:r>
              <a:rPr lang="ko-KR" altLang="en-US" sz="1100" b="1" dirty="0" smtClean="0"/>
              <a:t>에서 저장한 경로로 찾아가기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“Bookmark Editor”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348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455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40567"/>
            <a:ext cx="1141326" cy="605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602662" y="3672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01100" y="100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52736" y="1703139"/>
            <a:ext cx="924415" cy="145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1483" y="2218264"/>
            <a:ext cx="431657" cy="2172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더블클릭 및 열기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미리 보기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31" y="118336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57429" y="118757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61078" y="10287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</p:cNvCxnSpPr>
          <p:nvPr/>
        </p:nvCxnSpPr>
        <p:spPr>
          <a:xfrm flipH="1">
            <a:off x="2501022" y="1481667"/>
            <a:ext cx="3330259" cy="1211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수정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 </a:t>
            </a:r>
            <a:r>
              <a:rPr lang="ko-KR" altLang="en-US" sz="1200" b="1" dirty="0" err="1"/>
              <a:t>북마크에서</a:t>
            </a:r>
            <a:r>
              <a:rPr lang="ko-KR" altLang="en-US" sz="1200" b="1" dirty="0"/>
              <a:t> 관리하는 데이터를 권한이 없는 사용자에게 조회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편집 권한을 부여할 수 있음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 smtClean="0"/>
              <a:t>**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부여 대상은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북마크</a:t>
            </a:r>
            <a:r>
              <a:rPr lang="ko-KR" altLang="en-US" sz="1200" b="1" dirty="0"/>
              <a:t> 루트를 제외한 </a:t>
            </a:r>
            <a:r>
              <a:rPr lang="ko-KR" altLang="en-US" sz="1200" b="1" dirty="0" err="1"/>
              <a:t>북마크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데이터에 권한을 부여할 수 있음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공유하려는 대상 선택</a:t>
            </a:r>
            <a:endParaRPr lang="en-US" altLang="ko-KR" sz="12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공유 아이콘 클릭</a:t>
            </a:r>
            <a:endParaRPr lang="en-US" altLang="ko-KR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사용자에게 </a:t>
            </a:r>
            <a:r>
              <a:rPr lang="ko-KR" altLang="en-US" sz="1200" b="1" dirty="0"/>
              <a:t>부여할 권한과 해당하는 사용자를 지정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보기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최소 권한으로 데이터를 조회하고 간단한 속성만 확인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읽기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보기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데이터를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열기</a:t>
            </a:r>
            <a:r>
              <a:rPr lang="en-US" altLang="ko-KR" sz="1200" b="1" dirty="0"/>
              <a:t>“ </a:t>
            </a:r>
            <a:r>
              <a:rPr lang="ko-KR" altLang="en-US" sz="1200" b="1" dirty="0"/>
              <a:t>하여 세부 메뉴들도 탐색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편집할 수 있음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읽기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데이터의 속성 수정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 잠금 설정 등 대부분의 편집이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관리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편집할 수 있음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데이터에 대한 다른 사용자의 접근 권한 설정 기능이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b="1" dirty="0"/>
              <a:t>공유 클릭</a:t>
            </a:r>
            <a:endParaRPr lang="en-US" altLang="ko-KR" sz="12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1032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우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94060" y="109574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48018" y="11760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8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89123" y="3615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1"/>
            <a:ext cx="1586532" cy="1679952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32383" y="10974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필터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new revision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Revise with files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Check-Out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돋보기 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독자 설정 및 소유자 설정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69051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75989" y="28049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8992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747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2" y="4937063"/>
            <a:ext cx="462187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6918" y="809645"/>
            <a:ext cx="338882" cy="3226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28718" y="348676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콘텐츠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시작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96380" y="1938867"/>
            <a:ext cx="99060" cy="982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저장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7270" y="2466202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1831" y="2469970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6442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9123" y="2551111"/>
            <a:ext cx="8807" cy="1123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90082" y="2561547"/>
            <a:ext cx="21661" cy="826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4351" y="1248157"/>
            <a:ext cx="711609" cy="13258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60563" y="10640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나중을 위한 저장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수락 및 거부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다시 시작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다시 승인 대기 중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41" y="1473120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07469" y="1630977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47167" y="14918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589661" y="916934"/>
            <a:ext cx="1557014" cy="332967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5249" y="325886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032" y="41295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ko-KR" altLang="en-US" sz="1100" b="1" dirty="0" smtClean="0"/>
              <a:t>아니요</a:t>
            </a:r>
            <a:r>
              <a:rPr lang="ko-KR" altLang="en-US" sz="1100" dirty="0" smtClean="0"/>
              <a:t>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5" y="2950251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28317"/>
            <a:ext cx="884767" cy="24333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2029967"/>
            <a:ext cx="1413934" cy="51638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01096" y="1871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10265" cy="2592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템플릿을 사용하면 이미 생성한 것과 유사한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생성 프로세스의 속도를 높일 수 있습니다</a:t>
            </a:r>
            <a:r>
              <a:rPr lang="en-US" altLang="ko-KR" sz="1100" b="1" dirty="0"/>
              <a:t>.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템플릿은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멤버 및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구조를 포함하여 자주 재사용되는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의 구성 요소를 저장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    아이콘이 되어있는데 좌측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속성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템플릿으로 저장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6" y="838829"/>
            <a:ext cx="125730" cy="1263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7" y="1983613"/>
            <a:ext cx="558164" cy="11112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22483" y="59653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585" y="2114568"/>
            <a:ext cx="201993" cy="188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62" y="2429005"/>
            <a:ext cx="4471847" cy="3125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0" name="타원 39"/>
          <p:cNvSpPr/>
          <p:nvPr/>
        </p:nvSpPr>
        <p:spPr>
          <a:xfrm>
            <a:off x="654263" y="17406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1462" y="2431596"/>
            <a:ext cx="372533" cy="27698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45594" y="2270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51031" y="2989310"/>
            <a:ext cx="1182697" cy="28585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13563" y="28257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55" y="4646765"/>
            <a:ext cx="2944018" cy="1021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꺾인 연결선 14"/>
          <p:cNvCxnSpPr>
            <a:stCxn id="21" idx="3"/>
            <a:endCxn id="13" idx="0"/>
          </p:cNvCxnSpPr>
          <p:nvPr/>
        </p:nvCxnSpPr>
        <p:spPr>
          <a:xfrm>
            <a:off x="4633728" y="3132238"/>
            <a:ext cx="181336" cy="151452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265860" y="5315636"/>
            <a:ext cx="477002" cy="2878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45434" y="51794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" name="꺾인 연결선 16"/>
          <p:cNvCxnSpPr>
            <a:stCxn id="43" idx="2"/>
            <a:endCxn id="7" idx="1"/>
          </p:cNvCxnSpPr>
          <p:nvPr/>
        </p:nvCxnSpPr>
        <p:spPr>
          <a:xfrm rot="16200000" flipH="1">
            <a:off x="118135" y="2478571"/>
            <a:ext cx="1897161" cy="11294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" y="836712"/>
            <a:ext cx="6411138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페이지가 </a:t>
            </a:r>
            <a:r>
              <a:rPr lang="ko-KR" altLang="en-US" sz="1100" b="1" dirty="0" err="1" smtClean="0"/>
              <a:t>새로고침이</a:t>
            </a:r>
            <a:r>
              <a:rPr lang="ko-KR" altLang="en-US" sz="1100" b="1" dirty="0" smtClean="0"/>
              <a:t> 되었다면 뒤로 가기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93842" y="1160653"/>
            <a:ext cx="1319627" cy="182350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437048" y="10022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4665" y="4102134"/>
            <a:ext cx="193748" cy="111092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75382" y="9282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3729" y="1160980"/>
            <a:ext cx="145704" cy="11325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24048" y="3833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27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1221"/>
            <a:ext cx="6539769" cy="2789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생성 확인 및 삭제할 템플릿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및 삭제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0740" y="1292282"/>
            <a:ext cx="1945660" cy="13011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0999" y="3236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486536"/>
            <a:ext cx="656968" cy="13454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821938" y="1067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82" y="1580283"/>
            <a:ext cx="3398574" cy="14778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3888103"/>
            <a:ext cx="6539769" cy="688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44459" y="2632075"/>
            <a:ext cx="568326" cy="37465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10584" y="2477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85924" y="971817"/>
            <a:ext cx="159193" cy="160465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5520" y="7430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3667" y="4398613"/>
            <a:ext cx="897466" cy="130252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89944" y="41869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791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0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32" y="807670"/>
            <a:ext cx="3185930" cy="5335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5" y="2950251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437" y="12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50047" y="3778348"/>
            <a:ext cx="750316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7923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8260" y="16084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17174" y="3581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확인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인덱스 또는 </a:t>
            </a:r>
            <a:r>
              <a:rPr lang="ko-KR" altLang="en-US" sz="1100" b="1" dirty="0"/>
              <a:t>데이터베이스 </a:t>
            </a:r>
            <a:r>
              <a:rPr lang="ko-KR" altLang="en-US" sz="1100" b="1" dirty="0" smtClean="0"/>
              <a:t>모드 </a:t>
            </a:r>
            <a:r>
              <a:rPr lang="en-US" altLang="ko-KR" sz="1100" b="1" dirty="0" smtClean="0"/>
              <a:t>– </a:t>
            </a:r>
            <a:r>
              <a:rPr lang="ko-KR" altLang="en-US" sz="1100" b="1" dirty="0"/>
              <a:t>인덱스는 데이터베이스 콘텐츠를 빠르게 검색하고 검색하는 데 사용되는 최적화된 데이터베이스 테이블이다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모드에서 작업하는 동안 인덱스 대신 데이터베이스 테이블에서 직접 읽습니다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따라서 콘텐츠를 검색하는 데 인덱스 모드보다 시간이 더 오래 걸릴 수 있지만 콘텐츠는 항상 최신 상태로 유지됩니다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아이콘을 클릭해 시간 설정이 가능하며 사용하지 않을 수도 있다</a:t>
            </a:r>
            <a:r>
              <a:rPr lang="en-US" altLang="ko-KR" sz="1100" b="1" dirty="0" smtClean="0"/>
              <a:t>.</a:t>
            </a:r>
            <a:r>
              <a:rPr lang="ko-KR" altLang="en-US" sz="1100" b="1" dirty="0"/>
              <a:t> 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 EXPERIENCE</a:t>
            </a:r>
            <a:r>
              <a:rPr lang="ko-KR" altLang="en-US" sz="1100" b="1" dirty="0" smtClean="0"/>
              <a:t>에서 인덱스 또는 데이터베이스 모드 기능 클릭해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89191" y="81350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86733" y="295989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89191" y="18433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27188" y="184330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11067" y="324789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07900" y="444765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030" y="852519"/>
            <a:ext cx="226537" cy="2099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48" y="3032101"/>
            <a:ext cx="2880073" cy="798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397" y="2596815"/>
            <a:ext cx="190500" cy="200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시작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48" y="2728716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9177" y="5005029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9570" y="29138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91091" y="2678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855049" y="48466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3454" y="6396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372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내용 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880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(164p </a:t>
            </a:r>
            <a:r>
              <a:rPr lang="ko-KR" altLang="en-US" sz="1100" b="1" dirty="0" smtClean="0"/>
              <a:t>참조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2" y="1637252"/>
            <a:ext cx="5359216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7" y="2547241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422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0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Collaboration for Microsoft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491397" y="705774"/>
            <a:ext cx="595312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0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</a:t>
            </a:r>
            <a:r>
              <a:rPr lang="ko-KR" altLang="en-US" sz="1100" b="1" dirty="0"/>
              <a:t>가속화 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64874" y="3415135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“Collaboration and Approvals”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패널 숨기기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8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425" y="2631919"/>
            <a:ext cx="2880075" cy="2616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95166" y="4365624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949575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26816" y="27638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27879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80113" y="8084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56174" y="4135170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항목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라이프사이클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템플릿에서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7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51" y="3456747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8079" y="825805"/>
            <a:ext cx="424932" cy="42831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및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또는 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관리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설정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/>
              <a:t>비활성화됨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7" y="4100354"/>
            <a:ext cx="273553" cy="1287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참여자의 작성 허용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Attributes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Concept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Project Plan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아이디어로 전송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Wiki </a:t>
            </a:r>
            <a:r>
              <a:rPr lang="ko-KR" altLang="en-US" sz="1100" b="1" dirty="0" smtClean="0"/>
              <a:t>페이지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err="1" smtClean="0"/>
              <a:t>클릭확인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달력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X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97560" y="2392680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44034" y="2456233"/>
            <a:ext cx="734951" cy="3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3014519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754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설문조사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질문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</a:t>
            </a:r>
            <a:r>
              <a:rPr lang="ko-KR" altLang="en-US" sz="1100" b="1" dirty="0" err="1" smtClean="0"/>
              <a:t>기타란</a:t>
            </a:r>
            <a:r>
              <a:rPr lang="ko-KR" altLang="en-US" sz="1100" b="1" dirty="0" smtClean="0"/>
              <a:t>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저장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결과 확인을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</a:t>
            </a: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좋아요 취소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Collaborative Tasks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1683" y="903915"/>
            <a:ext cx="467425" cy="47115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대시보드에 고정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새 대시보드 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확대함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err="1"/>
              <a:t>상태별로</a:t>
            </a:r>
            <a:r>
              <a:rPr lang="ko-KR" altLang="en-US" sz="1100" b="1" dirty="0"/>
              <a:t> 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창에서던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36148" y="9073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완료 예정일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2" y="4290635"/>
            <a:ext cx="1414780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/>
              <a:t>완료율</a:t>
            </a:r>
            <a:r>
              <a:rPr lang="ko-KR" altLang="en-US" sz="1100" b="1" dirty="0"/>
              <a:t> 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입력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저장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Compass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돋보기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3D Space </a:t>
            </a:r>
            <a:r>
              <a:rPr lang="ko-KR" altLang="en-US" sz="1100" b="1" dirty="0" smtClean="0">
                <a:latin typeface="+mn-ea"/>
              </a:rPr>
              <a:t>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0715" y="856874"/>
            <a:ext cx="465781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더블 클릭 또는 열기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6216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더블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Next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Install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Finish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게시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저장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더블클릭 또는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>( * 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7341" y="1070473"/>
            <a:ext cx="207525" cy="1795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73060" y="92289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17647" y="292379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66469" y="123155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1" y="45561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역할 설치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1868924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010853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3687949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5836830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46066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560139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2672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388" y="1508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7503"/>
            <a:ext cx="1634916" cy="11659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75822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07959" y="35389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02372" y="24719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7767" y="12442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컬렉션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53747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54671" y="142606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7729" y="219299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80793" y="227885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43628" y="462598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03725" y="196122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55735" y="505612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0059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6481" y="23170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85757" y="13238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내 앱에서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06986" y="850733"/>
            <a:ext cx="547485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목록에서 </a:t>
            </a:r>
            <a:r>
              <a:rPr lang="en-US" altLang="ko-KR" sz="1100" b="1" dirty="0" smtClean="0"/>
              <a:t>(1/2)</a:t>
            </a:r>
            <a:r>
              <a:rPr lang="ko-KR" altLang="en-US" sz="1100" b="1" dirty="0" smtClean="0"/>
              <a:t>에서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취소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2631" y="10703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37682" y="149697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1"/>
            <a:ext cx="376687" cy="156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42741" y="231084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 smtClean="0"/>
              <a:t>“Collaboration for Microsoft”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0983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32507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스케줄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7583" y="1693477"/>
            <a:ext cx="1266867" cy="987022"/>
          </a:xfrm>
          <a:prstGeom prst="roundRect">
            <a:avLst>
              <a:gd name="adj" fmla="val 76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4848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058" y="5492495"/>
            <a:ext cx="1260734" cy="6099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3427" y="5679440"/>
            <a:ext cx="4540731" cy="509603"/>
          </a:xfrm>
          <a:prstGeom prst="roundRect">
            <a:avLst>
              <a:gd name="adj" fmla="val 53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437" y="441641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884" y="8078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884" y="4125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Collaboration for Microsoft</a:t>
            </a:r>
            <a:r>
              <a:rPr lang="en-US" altLang="ko-KR" sz="1100" b="1" dirty="0" smtClean="0"/>
              <a:t>”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491397" y="705774"/>
            <a:ext cx="595312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3" y="84808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0414" y="277281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번의 화살표 표시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/>
              <a:t>Drop-Down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02700" y="85537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56942" y="390691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03339" y="117195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4848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7" y="10121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“Collaboration for Microsoft”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지금 업데이트 시작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Always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계속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3880" y="1258377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52" y="3913828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97" y="415818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4704" y="4732990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630329" y="457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6538" y="552810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539699" y="5322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00797" y="5770139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166125" y="5585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MS </a:t>
            </a:r>
            <a:r>
              <a:rPr lang="ko-KR" altLang="en-US" sz="2400" b="1" dirty="0" smtClean="0"/>
              <a:t>연동 툴 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 란에는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콘텐츠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665977" y="76374"/>
            <a:ext cx="311051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smtClean="0"/>
              <a:t>3DEXPERIENCE </a:t>
            </a:r>
            <a:r>
              <a:rPr lang="ko-KR" altLang="en-US" sz="2400" b="1" dirty="0" smtClean="0"/>
              <a:t>기능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65374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43" y="1211374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1237" y="1425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33964" y="13275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50085" y="2247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58810" y="2632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03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“Classify &amp; Reuse”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라이브러리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</a:t>
            </a:r>
            <a:r>
              <a:rPr lang="en-US" altLang="ko-KR" sz="2400" b="1" dirty="0"/>
              <a:t>and </a:t>
            </a:r>
            <a:r>
              <a:rPr lang="en-US" altLang="ko-KR" sz="2400" b="1" dirty="0" smtClean="0"/>
              <a:t>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93" y="3276830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98924" y="4352925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83926" y="40661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smtClean="0"/>
              <a:t>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181001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smtClean="0"/>
              <a:t>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체크아웃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체크인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 됨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확인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3" y="3896448"/>
            <a:ext cx="4387221" cy="16890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92863" y="3834724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28351</TotalTime>
  <Words>7843</Words>
  <Application>Microsoft Office PowerPoint</Application>
  <PresentationFormat>사용자 지정</PresentationFormat>
  <Paragraphs>2593</Paragraphs>
  <Slides>243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243</vt:i4>
      </vt:variant>
    </vt:vector>
  </HeadingPairs>
  <TitlesOfParts>
    <vt:vector size="252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1675</cp:revision>
  <dcterms:created xsi:type="dcterms:W3CDTF">2023-10-31T06:47:12Z</dcterms:created>
  <dcterms:modified xsi:type="dcterms:W3CDTF">2023-12-07T00:18:14Z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